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31683325" cy="43205400"/>
  <p:notesSz cx="6858000" cy="9144000"/>
  <p:defaultTextStyle>
    <a:defPPr>
      <a:defRPr lang="ru-RU"/>
    </a:defPPr>
    <a:lvl1pPr marL="0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9859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19718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79577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39440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99299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59158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19017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78876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9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4" autoAdjust="0"/>
    <p:restoredTop sz="94727" autoAdjust="0"/>
  </p:normalViewPr>
  <p:slideViewPr>
    <p:cSldViewPr>
      <p:cViewPr>
        <p:scale>
          <a:sx n="50" d="100"/>
          <a:sy n="50" d="100"/>
        </p:scale>
        <p:origin x="456" y="232"/>
      </p:cViewPr>
      <p:guideLst>
        <p:guide orient="horz" pos="13608"/>
        <p:guide pos="99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60DF3-2C4D-40D3-B837-4BE79CB2D88C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71700" y="685800"/>
            <a:ext cx="2514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2E991-99F3-4FDE-8CDC-35451283F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53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2E991-99F3-4FDE-8CDC-35451283FE8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63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76250" y="13421680"/>
            <a:ext cx="26930827" cy="926115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52499" y="24483060"/>
            <a:ext cx="22178328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5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6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4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1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49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07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65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26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64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1403045" y="10901365"/>
            <a:ext cx="25258651" cy="23224902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16096" y="10901365"/>
            <a:ext cx="75258898" cy="23224902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29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40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2764" y="27763505"/>
            <a:ext cx="26930827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2764" y="18312295"/>
            <a:ext cx="26930827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58215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16429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7465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32882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9109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4931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0752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65745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9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16092" y="63507972"/>
            <a:ext cx="50258773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402920" y="63507972"/>
            <a:ext cx="50258776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53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167" y="1730219"/>
            <a:ext cx="28514993" cy="72009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84167" y="9671213"/>
            <a:ext cx="13998971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8215" indent="0">
              <a:buNone/>
              <a:defRPr sz="9500" b="1"/>
            </a:lvl2pPr>
            <a:lvl3pPr marL="4316429" indent="0">
              <a:buNone/>
              <a:defRPr sz="8500" b="1"/>
            </a:lvl3pPr>
            <a:lvl4pPr marL="6474658" indent="0">
              <a:buNone/>
              <a:defRPr sz="7600" b="1"/>
            </a:lvl4pPr>
            <a:lvl5pPr marL="8632882" indent="0">
              <a:buNone/>
              <a:defRPr sz="7600" b="1"/>
            </a:lvl5pPr>
            <a:lvl6pPr marL="10791097" indent="0">
              <a:buNone/>
              <a:defRPr sz="7600" b="1"/>
            </a:lvl6pPr>
            <a:lvl7pPr marL="12949311" indent="0">
              <a:buNone/>
              <a:defRPr sz="7600" b="1"/>
            </a:lvl7pPr>
            <a:lvl8pPr marL="15107526" indent="0">
              <a:buNone/>
              <a:defRPr sz="7600" b="1"/>
            </a:lvl8pPr>
            <a:lvl9pPr marL="17265745" indent="0">
              <a:buNone/>
              <a:defRPr sz="7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84167" y="13701713"/>
            <a:ext cx="13998971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6094690" y="9671213"/>
            <a:ext cx="1400447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8215" indent="0">
              <a:buNone/>
              <a:defRPr sz="9500" b="1"/>
            </a:lvl2pPr>
            <a:lvl3pPr marL="4316429" indent="0">
              <a:buNone/>
              <a:defRPr sz="8500" b="1"/>
            </a:lvl3pPr>
            <a:lvl4pPr marL="6474658" indent="0">
              <a:buNone/>
              <a:defRPr sz="7600" b="1"/>
            </a:lvl4pPr>
            <a:lvl5pPr marL="8632882" indent="0">
              <a:buNone/>
              <a:defRPr sz="7600" b="1"/>
            </a:lvl5pPr>
            <a:lvl6pPr marL="10791097" indent="0">
              <a:buNone/>
              <a:defRPr sz="7600" b="1"/>
            </a:lvl6pPr>
            <a:lvl7pPr marL="12949311" indent="0">
              <a:buNone/>
              <a:defRPr sz="7600" b="1"/>
            </a:lvl7pPr>
            <a:lvl8pPr marL="15107526" indent="0">
              <a:buNone/>
              <a:defRPr sz="7600" b="1"/>
            </a:lvl8pPr>
            <a:lvl9pPr marL="17265745" indent="0">
              <a:buNone/>
              <a:defRPr sz="7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6094690" y="13701713"/>
            <a:ext cx="1400447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53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45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917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186" y="1720216"/>
            <a:ext cx="10423595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87299" y="1720218"/>
            <a:ext cx="17711859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84186" y="9041166"/>
            <a:ext cx="10423595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58215" indent="0">
              <a:buNone/>
              <a:defRPr sz="5700"/>
            </a:lvl2pPr>
            <a:lvl3pPr marL="4316429" indent="0">
              <a:buNone/>
              <a:defRPr sz="4700"/>
            </a:lvl3pPr>
            <a:lvl4pPr marL="6474658" indent="0">
              <a:buNone/>
              <a:defRPr sz="4300"/>
            </a:lvl4pPr>
            <a:lvl5pPr marL="8632882" indent="0">
              <a:buNone/>
              <a:defRPr sz="4300"/>
            </a:lvl5pPr>
            <a:lvl6pPr marL="10791097" indent="0">
              <a:buNone/>
              <a:defRPr sz="4300"/>
            </a:lvl6pPr>
            <a:lvl7pPr marL="12949311" indent="0">
              <a:buNone/>
              <a:defRPr sz="4300"/>
            </a:lvl7pPr>
            <a:lvl8pPr marL="15107526" indent="0">
              <a:buNone/>
              <a:defRPr sz="4300"/>
            </a:lvl8pPr>
            <a:lvl9pPr marL="17265745" indent="0">
              <a:buNone/>
              <a:defRPr sz="4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58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0154" y="30243781"/>
            <a:ext cx="19009995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210154" y="3860482"/>
            <a:ext cx="19009995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58215" indent="0">
              <a:buNone/>
              <a:defRPr sz="13200"/>
            </a:lvl2pPr>
            <a:lvl3pPr marL="4316429" indent="0">
              <a:buNone/>
              <a:defRPr sz="11300"/>
            </a:lvl3pPr>
            <a:lvl4pPr marL="6474658" indent="0">
              <a:buNone/>
              <a:defRPr sz="9500"/>
            </a:lvl4pPr>
            <a:lvl5pPr marL="8632882" indent="0">
              <a:buNone/>
              <a:defRPr sz="9500"/>
            </a:lvl5pPr>
            <a:lvl6pPr marL="10791097" indent="0">
              <a:buNone/>
              <a:defRPr sz="9500"/>
            </a:lvl6pPr>
            <a:lvl7pPr marL="12949311" indent="0">
              <a:buNone/>
              <a:defRPr sz="9500"/>
            </a:lvl7pPr>
            <a:lvl8pPr marL="15107526" indent="0">
              <a:buNone/>
              <a:defRPr sz="9500"/>
            </a:lvl8pPr>
            <a:lvl9pPr marL="17265745" indent="0">
              <a:buNone/>
              <a:defRPr sz="9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10154" y="33814230"/>
            <a:ext cx="19009995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58215" indent="0">
              <a:buNone/>
              <a:defRPr sz="5700"/>
            </a:lvl2pPr>
            <a:lvl3pPr marL="4316429" indent="0">
              <a:buNone/>
              <a:defRPr sz="4700"/>
            </a:lvl3pPr>
            <a:lvl4pPr marL="6474658" indent="0">
              <a:buNone/>
              <a:defRPr sz="4300"/>
            </a:lvl4pPr>
            <a:lvl5pPr marL="8632882" indent="0">
              <a:buNone/>
              <a:defRPr sz="4300"/>
            </a:lvl5pPr>
            <a:lvl6pPr marL="10791097" indent="0">
              <a:buNone/>
              <a:defRPr sz="4300"/>
            </a:lvl6pPr>
            <a:lvl7pPr marL="12949311" indent="0">
              <a:buNone/>
              <a:defRPr sz="4300"/>
            </a:lvl7pPr>
            <a:lvl8pPr marL="15107526" indent="0">
              <a:buNone/>
              <a:defRPr sz="4300"/>
            </a:lvl8pPr>
            <a:lvl9pPr marL="17265745" indent="0">
              <a:buNone/>
              <a:defRPr sz="4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87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167" y="1730219"/>
            <a:ext cx="28514993" cy="7200900"/>
          </a:xfrm>
          <a:prstGeom prst="rect">
            <a:avLst/>
          </a:prstGeom>
        </p:spPr>
        <p:txBody>
          <a:bodyPr vert="horz" lIns="431652" tIns="215814" rIns="431652" bIns="215814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84167" y="10081295"/>
            <a:ext cx="28514993" cy="28513567"/>
          </a:xfrm>
          <a:prstGeom prst="rect">
            <a:avLst/>
          </a:prstGeom>
        </p:spPr>
        <p:txBody>
          <a:bodyPr vert="horz" lIns="431652" tIns="215814" rIns="431652" bIns="21581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84166" y="40045014"/>
            <a:ext cx="7392776" cy="2300288"/>
          </a:xfrm>
          <a:prstGeom prst="rect">
            <a:avLst/>
          </a:prstGeom>
        </p:spPr>
        <p:txBody>
          <a:bodyPr vert="horz" lIns="431652" tIns="215814" rIns="431652" bIns="215814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B8F7A-4936-4524-A0C0-B20E37077CB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825137" y="40045014"/>
            <a:ext cx="10033053" cy="2300288"/>
          </a:xfrm>
          <a:prstGeom prst="rect">
            <a:avLst/>
          </a:prstGeom>
        </p:spPr>
        <p:txBody>
          <a:bodyPr vert="horz" lIns="431652" tIns="215814" rIns="431652" bIns="215814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2706384" y="40045014"/>
            <a:ext cx="7392776" cy="2300288"/>
          </a:xfrm>
          <a:prstGeom prst="rect">
            <a:avLst/>
          </a:prstGeom>
        </p:spPr>
        <p:txBody>
          <a:bodyPr vert="horz" lIns="431652" tIns="215814" rIns="431652" bIns="215814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0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4316429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8667" indent="-1618667" algn="l" defTabSz="4316429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7108" indent="-1348893" algn="l" defTabSz="4316429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95548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3763" indent="-1079114" algn="l" defTabSz="4316429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1978" indent="-1079114" algn="l" defTabSz="4316429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0197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28421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86640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44860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8215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6429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4658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2882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1097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49311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07526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65745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308865"/>
              </p:ext>
            </p:extLst>
          </p:nvPr>
        </p:nvGraphicFramePr>
        <p:xfrm>
          <a:off x="1546156" y="4559764"/>
          <a:ext cx="28530097" cy="329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30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1927">
                <a:tc>
                  <a:txBody>
                    <a:bodyPr/>
                    <a:lstStyle/>
                    <a:p>
                      <a:pPr marL="0" marR="0" lvl="0" indent="0" algn="ctr" defTabSz="43164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/>
                        <a:t>Название постера</a:t>
                      </a:r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1927">
                <a:tc>
                  <a:txBody>
                    <a:bodyPr/>
                    <a:lstStyle/>
                    <a:p>
                      <a:pPr marL="0" marR="0" lvl="0" indent="0" algn="ctr" defTabSz="43164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/>
                        <a:t>ФИО </a:t>
                      </a:r>
                      <a:r>
                        <a:rPr lang="ru-RU" sz="4800" dirty="0" err="1"/>
                        <a:t>презентирущего</a:t>
                      </a:r>
                      <a:r>
                        <a:rPr lang="ru-RU" sz="4800" dirty="0"/>
                        <a:t> автора </a:t>
                      </a:r>
                      <a:r>
                        <a:rPr lang="ru-RU" sz="4800"/>
                        <a:t>(полностью)</a:t>
                      </a:r>
                      <a:endParaRPr lang="ru-RU" sz="4800" dirty="0"/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1927">
                <a:tc>
                  <a:txBody>
                    <a:bodyPr/>
                    <a:lstStyle/>
                    <a:p>
                      <a:pPr marL="0" marR="0" lvl="0" indent="0" algn="ctr" defTabSz="43164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/>
                        <a:t>Соавторы</a:t>
                      </a:r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7049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/>
                        <a:t>Учреждения</a:t>
                      </a:r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8" name="Заголовок 57">
            <a:extLst>
              <a:ext uri="{FF2B5EF4-FFF2-40B4-BE49-F238E27FC236}">
                <a16:creationId xmlns:a16="http://schemas.microsoft.com/office/drawing/2014/main" id="{C45DCB2B-0D79-5A49-B00B-A88B218FC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70" y="9110419"/>
            <a:ext cx="28530097" cy="2160357"/>
          </a:xfrm>
        </p:spPr>
        <p:txBody>
          <a:bodyPr>
            <a:normAutofit fontScale="90000"/>
          </a:bodyPr>
          <a:lstStyle/>
          <a:p>
            <a:br>
              <a:rPr lang="ru-RU" sz="9600" dirty="0"/>
            </a:br>
            <a:endParaRPr lang="ru-RU" sz="9600" dirty="0"/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502" y="-1720998"/>
            <a:ext cx="8856984" cy="8028942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0534" y="-892956"/>
            <a:ext cx="6403124" cy="6403124"/>
          </a:xfrm>
        </p:spPr>
      </p:pic>
      <p:sp>
        <p:nvSpPr>
          <p:cNvPr id="13" name="Текст 59">
            <a:extLst>
              <a:ext uri="{FF2B5EF4-FFF2-40B4-BE49-F238E27FC236}">
                <a16:creationId xmlns:a16="http://schemas.microsoft.com/office/drawing/2014/main" id="{1CC1885D-D78B-FD40-A926-F58B20BD77B9}"/>
              </a:ext>
            </a:extLst>
          </p:cNvPr>
          <p:cNvSpPr txBox="1">
            <a:spLocks/>
          </p:cNvSpPr>
          <p:nvPr/>
        </p:nvSpPr>
        <p:spPr>
          <a:xfrm>
            <a:off x="17663616" y="959513"/>
            <a:ext cx="14004470" cy="4030501"/>
          </a:xfrm>
          <a:prstGeom prst="rect">
            <a:avLst/>
          </a:prstGeom>
        </p:spPr>
        <p:txBody>
          <a:bodyPr vert="horz" lIns="431652" tIns="215814" rIns="431652" bIns="215814" rtlCol="0" anchor="b">
            <a:normAutofit/>
          </a:bodyPr>
          <a:lstStyle>
            <a:lvl1pPr marL="0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11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58215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9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6429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8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474658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7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32882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7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91097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7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949311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7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07526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7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65745" indent="0" algn="l" defTabSz="4316429" rtl="0" eaLnBrk="1" latinLnBrk="0" hangingPunct="1">
              <a:spcBef>
                <a:spcPct val="20000"/>
              </a:spcBef>
              <a:buFont typeface="Arial" pitchFamily="34" charset="0"/>
              <a:buNone/>
              <a:defRPr sz="7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546156" y="1428003"/>
            <a:ext cx="115024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16 – 18.04.2026 </a:t>
            </a:r>
          </a:p>
          <a:p>
            <a:r>
              <a:rPr lang="ru-RU" sz="4000" b="1" dirty="0"/>
              <a:t>г. Москва, Краснопресненская набережная 12, Конгресс-Центр Центра Международной Торговли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E8CD2-69D5-2010-F166-E0DD15A597FA}"/>
              </a:ext>
            </a:extLst>
          </p:cNvPr>
          <p:cNvSpPr txBox="1"/>
          <p:nvPr/>
        </p:nvSpPr>
        <p:spPr>
          <a:xfrm>
            <a:off x="13969454" y="9490405"/>
            <a:ext cx="861294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26574308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28</Words>
  <Application>Microsoft Macintosh PowerPoint</Application>
  <PresentationFormat>Произвольный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German Losev</cp:lastModifiedBy>
  <cp:revision>124</cp:revision>
  <dcterms:created xsi:type="dcterms:W3CDTF">2015-07-14T22:45:01Z</dcterms:created>
  <dcterms:modified xsi:type="dcterms:W3CDTF">2026-03-20T11:26:57Z</dcterms:modified>
</cp:coreProperties>
</file>