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3"/>
  </p:notesMasterIdLst>
  <p:sldIdLst>
    <p:sldId id="256" r:id="rId2"/>
  </p:sldIdLst>
  <p:sldSz cx="31683325" cy="43205400"/>
  <p:notesSz cx="6858000" cy="9144000"/>
  <p:defaultTextStyle>
    <a:defPPr>
      <a:defRPr lang="ru-RU"/>
    </a:defPPr>
    <a:lvl1pPr marL="0" algn="l" defTabSz="4319718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1pPr>
    <a:lvl2pPr marL="2159859" algn="l" defTabSz="4319718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2pPr>
    <a:lvl3pPr marL="4319718" algn="l" defTabSz="4319718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3pPr>
    <a:lvl4pPr marL="6479577" algn="l" defTabSz="4319718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4pPr>
    <a:lvl5pPr marL="8639440" algn="l" defTabSz="4319718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5pPr>
    <a:lvl6pPr marL="10799299" algn="l" defTabSz="4319718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6pPr>
    <a:lvl7pPr marL="12959158" algn="l" defTabSz="4319718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7pPr>
    <a:lvl8pPr marL="15119017" algn="l" defTabSz="4319718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8pPr>
    <a:lvl9pPr marL="17278876" algn="l" defTabSz="4319718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08">
          <p15:clr>
            <a:srgbClr val="A4A3A4"/>
          </p15:clr>
        </p15:guide>
        <p15:guide id="2" pos="997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5B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34" autoAdjust="0"/>
    <p:restoredTop sz="94727" autoAdjust="0"/>
  </p:normalViewPr>
  <p:slideViewPr>
    <p:cSldViewPr>
      <p:cViewPr varScale="1">
        <p:scale>
          <a:sx n="19" d="100"/>
          <a:sy n="19" d="100"/>
        </p:scale>
        <p:origin x="4224" y="320"/>
      </p:cViewPr>
      <p:guideLst>
        <p:guide orient="horz" pos="13608"/>
        <p:guide pos="997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A60DF3-2C4D-40D3-B837-4BE79CB2D88C}" type="datetimeFigureOut">
              <a:rPr lang="ru-RU" smtClean="0"/>
              <a:t>27.02.2024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171700" y="685800"/>
            <a:ext cx="25146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02E991-99F3-4FDE-8CDC-35451283FE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25311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02E991-99F3-4FDE-8CDC-35451283FE83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66321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376250" y="13421680"/>
            <a:ext cx="26930827" cy="9261158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752499" y="24483060"/>
            <a:ext cx="22178328" cy="110413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582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164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4746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6328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7910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949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1075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2657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B8F7A-4936-4524-A0C0-B20E37077CB3}" type="datetimeFigureOut">
              <a:rPr lang="ru-RU" smtClean="0"/>
              <a:t>27.02.2024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1A18F-3899-4469-BC92-14A23B8C40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5268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B8F7A-4936-4524-A0C0-B20E37077CB3}" type="datetimeFigureOut">
              <a:rPr lang="ru-RU" smtClean="0"/>
              <a:t>27.02.2024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1A18F-3899-4469-BC92-14A23B8C40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5645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1403045" y="10901365"/>
            <a:ext cx="25258651" cy="23224902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616096" y="10901365"/>
            <a:ext cx="75258898" cy="23224902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B8F7A-4936-4524-A0C0-B20E37077CB3}" type="datetimeFigureOut">
              <a:rPr lang="ru-RU" smtClean="0"/>
              <a:t>27.02.2024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1A18F-3899-4469-BC92-14A23B8C40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72936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B8F7A-4936-4524-A0C0-B20E37077CB3}" type="datetimeFigureOut">
              <a:rPr lang="ru-RU" smtClean="0"/>
              <a:t>27.02.2024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1A18F-3899-4469-BC92-14A23B8C40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94089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02764" y="27763505"/>
            <a:ext cx="26930827" cy="8581073"/>
          </a:xfrm>
        </p:spPr>
        <p:txBody>
          <a:bodyPr anchor="t"/>
          <a:lstStyle>
            <a:lvl1pPr algn="l">
              <a:defRPr sz="189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02764" y="18312295"/>
            <a:ext cx="26930827" cy="9451178"/>
          </a:xfrm>
        </p:spPr>
        <p:txBody>
          <a:bodyPr anchor="b"/>
          <a:lstStyle>
            <a:lvl1pPr marL="0" indent="0">
              <a:buNone/>
              <a:defRPr sz="9500">
                <a:solidFill>
                  <a:schemeClr val="tx1">
                    <a:tint val="75000"/>
                  </a:schemeClr>
                </a:solidFill>
              </a:defRPr>
            </a:lvl1pPr>
            <a:lvl2pPr marL="2158215" indent="0">
              <a:buNone/>
              <a:defRPr sz="8500">
                <a:solidFill>
                  <a:schemeClr val="tx1">
                    <a:tint val="75000"/>
                  </a:schemeClr>
                </a:solidFill>
              </a:defRPr>
            </a:lvl2pPr>
            <a:lvl3pPr marL="4316429" indent="0">
              <a:buNone/>
              <a:defRPr sz="7600">
                <a:solidFill>
                  <a:schemeClr val="tx1">
                    <a:tint val="75000"/>
                  </a:schemeClr>
                </a:solidFill>
              </a:defRPr>
            </a:lvl3pPr>
            <a:lvl4pPr marL="6474658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4pPr>
            <a:lvl5pPr marL="8632882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5pPr>
            <a:lvl6pPr marL="10791097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6pPr>
            <a:lvl7pPr marL="12949311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7pPr>
            <a:lvl8pPr marL="15107526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8pPr>
            <a:lvl9pPr marL="17265745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B8F7A-4936-4524-A0C0-B20E37077CB3}" type="datetimeFigureOut">
              <a:rPr lang="ru-RU" smtClean="0"/>
              <a:t>27.02.2024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1A18F-3899-4469-BC92-14A23B8C40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293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616092" y="63507972"/>
            <a:ext cx="50258773" cy="179642453"/>
          </a:xfrm>
        </p:spPr>
        <p:txBody>
          <a:bodyPr/>
          <a:lstStyle>
            <a:lvl1pPr>
              <a:defRPr sz="13200"/>
            </a:lvl1pPr>
            <a:lvl2pPr>
              <a:defRPr sz="11300"/>
            </a:lvl2pPr>
            <a:lvl3pPr>
              <a:defRPr sz="9500"/>
            </a:lvl3pPr>
            <a:lvl4pPr>
              <a:defRPr sz="8500"/>
            </a:lvl4pPr>
            <a:lvl5pPr>
              <a:defRPr sz="8500"/>
            </a:lvl5pPr>
            <a:lvl6pPr>
              <a:defRPr sz="8500"/>
            </a:lvl6pPr>
            <a:lvl7pPr>
              <a:defRPr sz="8500"/>
            </a:lvl7pPr>
            <a:lvl8pPr>
              <a:defRPr sz="8500"/>
            </a:lvl8pPr>
            <a:lvl9pPr>
              <a:defRPr sz="8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6402920" y="63507972"/>
            <a:ext cx="50258776" cy="179642453"/>
          </a:xfrm>
        </p:spPr>
        <p:txBody>
          <a:bodyPr/>
          <a:lstStyle>
            <a:lvl1pPr>
              <a:defRPr sz="13200"/>
            </a:lvl1pPr>
            <a:lvl2pPr>
              <a:defRPr sz="11300"/>
            </a:lvl2pPr>
            <a:lvl3pPr>
              <a:defRPr sz="9500"/>
            </a:lvl3pPr>
            <a:lvl4pPr>
              <a:defRPr sz="8500"/>
            </a:lvl4pPr>
            <a:lvl5pPr>
              <a:defRPr sz="8500"/>
            </a:lvl5pPr>
            <a:lvl6pPr>
              <a:defRPr sz="8500"/>
            </a:lvl6pPr>
            <a:lvl7pPr>
              <a:defRPr sz="8500"/>
            </a:lvl7pPr>
            <a:lvl8pPr>
              <a:defRPr sz="8500"/>
            </a:lvl8pPr>
            <a:lvl9pPr>
              <a:defRPr sz="8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B8F7A-4936-4524-A0C0-B20E37077CB3}" type="datetimeFigureOut">
              <a:rPr lang="ru-RU" smtClean="0"/>
              <a:t>27.02.2024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1A18F-3899-4469-BC92-14A23B8C40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95354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84167" y="1730219"/>
            <a:ext cx="28514993" cy="72009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84167" y="9671213"/>
            <a:ext cx="13998971" cy="4030501"/>
          </a:xfrm>
        </p:spPr>
        <p:txBody>
          <a:bodyPr anchor="b"/>
          <a:lstStyle>
            <a:lvl1pPr marL="0" indent="0">
              <a:buNone/>
              <a:defRPr sz="11300" b="1"/>
            </a:lvl1pPr>
            <a:lvl2pPr marL="2158215" indent="0">
              <a:buNone/>
              <a:defRPr sz="9500" b="1"/>
            </a:lvl2pPr>
            <a:lvl3pPr marL="4316429" indent="0">
              <a:buNone/>
              <a:defRPr sz="8500" b="1"/>
            </a:lvl3pPr>
            <a:lvl4pPr marL="6474658" indent="0">
              <a:buNone/>
              <a:defRPr sz="7600" b="1"/>
            </a:lvl4pPr>
            <a:lvl5pPr marL="8632882" indent="0">
              <a:buNone/>
              <a:defRPr sz="7600" b="1"/>
            </a:lvl5pPr>
            <a:lvl6pPr marL="10791097" indent="0">
              <a:buNone/>
              <a:defRPr sz="7600" b="1"/>
            </a:lvl6pPr>
            <a:lvl7pPr marL="12949311" indent="0">
              <a:buNone/>
              <a:defRPr sz="7600" b="1"/>
            </a:lvl7pPr>
            <a:lvl8pPr marL="15107526" indent="0">
              <a:buNone/>
              <a:defRPr sz="7600" b="1"/>
            </a:lvl8pPr>
            <a:lvl9pPr marL="17265745" indent="0">
              <a:buNone/>
              <a:defRPr sz="7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584167" y="13701713"/>
            <a:ext cx="13998971" cy="24893114"/>
          </a:xfrm>
        </p:spPr>
        <p:txBody>
          <a:bodyPr/>
          <a:lstStyle>
            <a:lvl1pPr>
              <a:defRPr sz="11300"/>
            </a:lvl1pPr>
            <a:lvl2pPr>
              <a:defRPr sz="9500"/>
            </a:lvl2pPr>
            <a:lvl3pPr>
              <a:defRPr sz="8500"/>
            </a:lvl3pPr>
            <a:lvl4pPr>
              <a:defRPr sz="7600"/>
            </a:lvl4pPr>
            <a:lvl5pPr>
              <a:defRPr sz="7600"/>
            </a:lvl5pPr>
            <a:lvl6pPr>
              <a:defRPr sz="7600"/>
            </a:lvl6pPr>
            <a:lvl7pPr>
              <a:defRPr sz="7600"/>
            </a:lvl7pPr>
            <a:lvl8pPr>
              <a:defRPr sz="7600"/>
            </a:lvl8pPr>
            <a:lvl9pPr>
              <a:defRPr sz="7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16094690" y="9671213"/>
            <a:ext cx="14004470" cy="4030501"/>
          </a:xfrm>
        </p:spPr>
        <p:txBody>
          <a:bodyPr anchor="b"/>
          <a:lstStyle>
            <a:lvl1pPr marL="0" indent="0">
              <a:buNone/>
              <a:defRPr sz="11300" b="1"/>
            </a:lvl1pPr>
            <a:lvl2pPr marL="2158215" indent="0">
              <a:buNone/>
              <a:defRPr sz="9500" b="1"/>
            </a:lvl2pPr>
            <a:lvl3pPr marL="4316429" indent="0">
              <a:buNone/>
              <a:defRPr sz="8500" b="1"/>
            </a:lvl3pPr>
            <a:lvl4pPr marL="6474658" indent="0">
              <a:buNone/>
              <a:defRPr sz="7600" b="1"/>
            </a:lvl4pPr>
            <a:lvl5pPr marL="8632882" indent="0">
              <a:buNone/>
              <a:defRPr sz="7600" b="1"/>
            </a:lvl5pPr>
            <a:lvl6pPr marL="10791097" indent="0">
              <a:buNone/>
              <a:defRPr sz="7600" b="1"/>
            </a:lvl6pPr>
            <a:lvl7pPr marL="12949311" indent="0">
              <a:buNone/>
              <a:defRPr sz="7600" b="1"/>
            </a:lvl7pPr>
            <a:lvl8pPr marL="15107526" indent="0">
              <a:buNone/>
              <a:defRPr sz="7600" b="1"/>
            </a:lvl8pPr>
            <a:lvl9pPr marL="17265745" indent="0">
              <a:buNone/>
              <a:defRPr sz="7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16094690" y="13701713"/>
            <a:ext cx="14004470" cy="24893114"/>
          </a:xfrm>
        </p:spPr>
        <p:txBody>
          <a:bodyPr/>
          <a:lstStyle>
            <a:lvl1pPr>
              <a:defRPr sz="11300"/>
            </a:lvl1pPr>
            <a:lvl2pPr>
              <a:defRPr sz="9500"/>
            </a:lvl2pPr>
            <a:lvl3pPr>
              <a:defRPr sz="8500"/>
            </a:lvl3pPr>
            <a:lvl4pPr>
              <a:defRPr sz="7600"/>
            </a:lvl4pPr>
            <a:lvl5pPr>
              <a:defRPr sz="7600"/>
            </a:lvl5pPr>
            <a:lvl6pPr>
              <a:defRPr sz="7600"/>
            </a:lvl6pPr>
            <a:lvl7pPr>
              <a:defRPr sz="7600"/>
            </a:lvl7pPr>
            <a:lvl8pPr>
              <a:defRPr sz="7600"/>
            </a:lvl8pPr>
            <a:lvl9pPr>
              <a:defRPr sz="7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B8F7A-4936-4524-A0C0-B20E37077CB3}" type="datetimeFigureOut">
              <a:rPr lang="ru-RU" smtClean="0"/>
              <a:t>27.02.2024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1A18F-3899-4469-BC92-14A23B8C40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05363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B8F7A-4936-4524-A0C0-B20E37077CB3}" type="datetimeFigureOut">
              <a:rPr lang="ru-RU" smtClean="0"/>
              <a:t>27.02.2024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1A18F-3899-4469-BC92-14A23B8C40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2459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B8F7A-4936-4524-A0C0-B20E37077CB3}" type="datetimeFigureOut">
              <a:rPr lang="ru-RU" smtClean="0"/>
              <a:t>27.02.2024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1A18F-3899-4469-BC92-14A23B8C40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79176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84186" y="1720216"/>
            <a:ext cx="10423595" cy="7320915"/>
          </a:xfrm>
        </p:spPr>
        <p:txBody>
          <a:bodyPr anchor="b"/>
          <a:lstStyle>
            <a:lvl1pPr algn="l">
              <a:defRPr sz="95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387299" y="1720218"/>
            <a:ext cx="17711859" cy="36874612"/>
          </a:xfrm>
        </p:spPr>
        <p:txBody>
          <a:bodyPr/>
          <a:lstStyle>
            <a:lvl1pPr>
              <a:defRPr sz="15100"/>
            </a:lvl1pPr>
            <a:lvl2pPr>
              <a:defRPr sz="13200"/>
            </a:lvl2pPr>
            <a:lvl3pPr>
              <a:defRPr sz="11300"/>
            </a:lvl3pPr>
            <a:lvl4pPr>
              <a:defRPr sz="9500"/>
            </a:lvl4pPr>
            <a:lvl5pPr>
              <a:defRPr sz="9500"/>
            </a:lvl5pPr>
            <a:lvl6pPr>
              <a:defRPr sz="9500"/>
            </a:lvl6pPr>
            <a:lvl7pPr>
              <a:defRPr sz="9500"/>
            </a:lvl7pPr>
            <a:lvl8pPr>
              <a:defRPr sz="9500"/>
            </a:lvl8pPr>
            <a:lvl9pPr>
              <a:defRPr sz="9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584186" y="9041166"/>
            <a:ext cx="10423595" cy="29553697"/>
          </a:xfrm>
        </p:spPr>
        <p:txBody>
          <a:bodyPr/>
          <a:lstStyle>
            <a:lvl1pPr marL="0" indent="0">
              <a:buNone/>
              <a:defRPr sz="6600"/>
            </a:lvl1pPr>
            <a:lvl2pPr marL="2158215" indent="0">
              <a:buNone/>
              <a:defRPr sz="5700"/>
            </a:lvl2pPr>
            <a:lvl3pPr marL="4316429" indent="0">
              <a:buNone/>
              <a:defRPr sz="4700"/>
            </a:lvl3pPr>
            <a:lvl4pPr marL="6474658" indent="0">
              <a:buNone/>
              <a:defRPr sz="4300"/>
            </a:lvl4pPr>
            <a:lvl5pPr marL="8632882" indent="0">
              <a:buNone/>
              <a:defRPr sz="4300"/>
            </a:lvl5pPr>
            <a:lvl6pPr marL="10791097" indent="0">
              <a:buNone/>
              <a:defRPr sz="4300"/>
            </a:lvl6pPr>
            <a:lvl7pPr marL="12949311" indent="0">
              <a:buNone/>
              <a:defRPr sz="4300"/>
            </a:lvl7pPr>
            <a:lvl8pPr marL="15107526" indent="0">
              <a:buNone/>
              <a:defRPr sz="4300"/>
            </a:lvl8pPr>
            <a:lvl9pPr marL="17265745" indent="0">
              <a:buNone/>
              <a:defRPr sz="43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B8F7A-4936-4524-A0C0-B20E37077CB3}" type="datetimeFigureOut">
              <a:rPr lang="ru-RU" smtClean="0"/>
              <a:t>27.02.2024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1A18F-3899-4469-BC92-14A23B8C40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35830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10154" y="30243781"/>
            <a:ext cx="19009995" cy="3570449"/>
          </a:xfrm>
        </p:spPr>
        <p:txBody>
          <a:bodyPr anchor="b"/>
          <a:lstStyle>
            <a:lvl1pPr algn="l">
              <a:defRPr sz="95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210154" y="3860482"/>
            <a:ext cx="19009995" cy="25923240"/>
          </a:xfrm>
        </p:spPr>
        <p:txBody>
          <a:bodyPr/>
          <a:lstStyle>
            <a:lvl1pPr marL="0" indent="0">
              <a:buNone/>
              <a:defRPr sz="15100"/>
            </a:lvl1pPr>
            <a:lvl2pPr marL="2158215" indent="0">
              <a:buNone/>
              <a:defRPr sz="13200"/>
            </a:lvl2pPr>
            <a:lvl3pPr marL="4316429" indent="0">
              <a:buNone/>
              <a:defRPr sz="11300"/>
            </a:lvl3pPr>
            <a:lvl4pPr marL="6474658" indent="0">
              <a:buNone/>
              <a:defRPr sz="9500"/>
            </a:lvl4pPr>
            <a:lvl5pPr marL="8632882" indent="0">
              <a:buNone/>
              <a:defRPr sz="9500"/>
            </a:lvl5pPr>
            <a:lvl6pPr marL="10791097" indent="0">
              <a:buNone/>
              <a:defRPr sz="9500"/>
            </a:lvl6pPr>
            <a:lvl7pPr marL="12949311" indent="0">
              <a:buNone/>
              <a:defRPr sz="9500"/>
            </a:lvl7pPr>
            <a:lvl8pPr marL="15107526" indent="0">
              <a:buNone/>
              <a:defRPr sz="9500"/>
            </a:lvl8pPr>
            <a:lvl9pPr marL="17265745" indent="0">
              <a:buNone/>
              <a:defRPr sz="9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10154" y="33814230"/>
            <a:ext cx="19009995" cy="5070631"/>
          </a:xfrm>
        </p:spPr>
        <p:txBody>
          <a:bodyPr/>
          <a:lstStyle>
            <a:lvl1pPr marL="0" indent="0">
              <a:buNone/>
              <a:defRPr sz="6600"/>
            </a:lvl1pPr>
            <a:lvl2pPr marL="2158215" indent="0">
              <a:buNone/>
              <a:defRPr sz="5700"/>
            </a:lvl2pPr>
            <a:lvl3pPr marL="4316429" indent="0">
              <a:buNone/>
              <a:defRPr sz="4700"/>
            </a:lvl3pPr>
            <a:lvl4pPr marL="6474658" indent="0">
              <a:buNone/>
              <a:defRPr sz="4300"/>
            </a:lvl4pPr>
            <a:lvl5pPr marL="8632882" indent="0">
              <a:buNone/>
              <a:defRPr sz="4300"/>
            </a:lvl5pPr>
            <a:lvl6pPr marL="10791097" indent="0">
              <a:buNone/>
              <a:defRPr sz="4300"/>
            </a:lvl6pPr>
            <a:lvl7pPr marL="12949311" indent="0">
              <a:buNone/>
              <a:defRPr sz="4300"/>
            </a:lvl7pPr>
            <a:lvl8pPr marL="15107526" indent="0">
              <a:buNone/>
              <a:defRPr sz="4300"/>
            </a:lvl8pPr>
            <a:lvl9pPr marL="17265745" indent="0">
              <a:buNone/>
              <a:defRPr sz="43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B8F7A-4936-4524-A0C0-B20E37077CB3}" type="datetimeFigureOut">
              <a:rPr lang="ru-RU" smtClean="0"/>
              <a:t>27.02.2024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1A18F-3899-4469-BC92-14A23B8C40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0874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84167" y="1730219"/>
            <a:ext cx="28514993" cy="7200900"/>
          </a:xfrm>
          <a:prstGeom prst="rect">
            <a:avLst/>
          </a:prstGeom>
        </p:spPr>
        <p:txBody>
          <a:bodyPr vert="horz" lIns="431652" tIns="215814" rIns="431652" bIns="215814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84167" y="10081295"/>
            <a:ext cx="28514993" cy="28513567"/>
          </a:xfrm>
          <a:prstGeom prst="rect">
            <a:avLst/>
          </a:prstGeom>
        </p:spPr>
        <p:txBody>
          <a:bodyPr vert="horz" lIns="431652" tIns="215814" rIns="431652" bIns="215814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1584166" y="40045014"/>
            <a:ext cx="7392776" cy="2300288"/>
          </a:xfrm>
          <a:prstGeom prst="rect">
            <a:avLst/>
          </a:prstGeom>
        </p:spPr>
        <p:txBody>
          <a:bodyPr vert="horz" lIns="431652" tIns="215814" rIns="431652" bIns="215814" rtlCol="0" anchor="ctr"/>
          <a:lstStyle>
            <a:lvl1pPr algn="l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9B8F7A-4936-4524-A0C0-B20E37077CB3}" type="datetimeFigureOut">
              <a:rPr lang="ru-RU" smtClean="0"/>
              <a:t>27.02.2024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10825137" y="40045014"/>
            <a:ext cx="10033053" cy="2300288"/>
          </a:xfrm>
          <a:prstGeom prst="rect">
            <a:avLst/>
          </a:prstGeom>
        </p:spPr>
        <p:txBody>
          <a:bodyPr vert="horz" lIns="431652" tIns="215814" rIns="431652" bIns="215814" rtlCol="0" anchor="ctr"/>
          <a:lstStyle>
            <a:lvl1pPr algn="ctr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22706384" y="40045014"/>
            <a:ext cx="7392776" cy="2300288"/>
          </a:xfrm>
          <a:prstGeom prst="rect">
            <a:avLst/>
          </a:prstGeom>
        </p:spPr>
        <p:txBody>
          <a:bodyPr vert="horz" lIns="431652" tIns="215814" rIns="431652" bIns="215814" rtlCol="0" anchor="ctr"/>
          <a:lstStyle>
            <a:lvl1pPr algn="r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81A18F-3899-4469-BC92-14A23B8C40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1309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4316429" rtl="0" eaLnBrk="1" latinLnBrk="0" hangingPunct="1">
        <a:spcBef>
          <a:spcPct val="0"/>
        </a:spcBef>
        <a:buNone/>
        <a:defRPr sz="20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18667" indent="-1618667" algn="l" defTabSz="4316429" rtl="0" eaLnBrk="1" latinLnBrk="0" hangingPunct="1">
        <a:spcBef>
          <a:spcPct val="20000"/>
        </a:spcBef>
        <a:buFont typeface="Arial" pitchFamily="34" charset="0"/>
        <a:buChar char="•"/>
        <a:defRPr sz="15100" kern="1200">
          <a:solidFill>
            <a:schemeClr val="tx1"/>
          </a:solidFill>
          <a:latin typeface="+mn-lt"/>
          <a:ea typeface="+mn-ea"/>
          <a:cs typeface="+mn-cs"/>
        </a:defRPr>
      </a:lvl1pPr>
      <a:lvl2pPr marL="3507108" indent="-1348893" algn="l" defTabSz="4316429" rtl="0" eaLnBrk="1" latinLnBrk="0" hangingPunct="1">
        <a:spcBef>
          <a:spcPct val="20000"/>
        </a:spcBef>
        <a:buFont typeface="Arial" pitchFamily="34" charset="0"/>
        <a:buChar char="–"/>
        <a:defRPr sz="13200" kern="1200">
          <a:solidFill>
            <a:schemeClr val="tx1"/>
          </a:solidFill>
          <a:latin typeface="+mn-lt"/>
          <a:ea typeface="+mn-ea"/>
          <a:cs typeface="+mn-cs"/>
        </a:defRPr>
      </a:lvl2pPr>
      <a:lvl3pPr marL="5395548" indent="-1079114" algn="l" defTabSz="4316429" rtl="0" eaLnBrk="1" latinLnBrk="0" hangingPunct="1">
        <a:spcBef>
          <a:spcPct val="20000"/>
        </a:spcBef>
        <a:buFont typeface="Arial" pitchFamily="34" charset="0"/>
        <a:buChar char="•"/>
        <a:defRPr sz="11300" kern="1200">
          <a:solidFill>
            <a:schemeClr val="tx1"/>
          </a:solidFill>
          <a:latin typeface="+mn-lt"/>
          <a:ea typeface="+mn-ea"/>
          <a:cs typeface="+mn-cs"/>
        </a:defRPr>
      </a:lvl3pPr>
      <a:lvl4pPr marL="7553763" indent="-1079114" algn="l" defTabSz="4316429" rtl="0" eaLnBrk="1" latinLnBrk="0" hangingPunct="1">
        <a:spcBef>
          <a:spcPct val="20000"/>
        </a:spcBef>
        <a:buFont typeface="Arial" pitchFamily="34" charset="0"/>
        <a:buChar char="–"/>
        <a:defRPr sz="9500" kern="1200">
          <a:solidFill>
            <a:schemeClr val="tx1"/>
          </a:solidFill>
          <a:latin typeface="+mn-lt"/>
          <a:ea typeface="+mn-ea"/>
          <a:cs typeface="+mn-cs"/>
        </a:defRPr>
      </a:lvl4pPr>
      <a:lvl5pPr marL="9711978" indent="-1079114" algn="l" defTabSz="4316429" rtl="0" eaLnBrk="1" latinLnBrk="0" hangingPunct="1">
        <a:spcBef>
          <a:spcPct val="20000"/>
        </a:spcBef>
        <a:buFont typeface="Arial" pitchFamily="34" charset="0"/>
        <a:buChar char="»"/>
        <a:defRPr sz="9500" kern="1200">
          <a:solidFill>
            <a:schemeClr val="tx1"/>
          </a:solidFill>
          <a:latin typeface="+mn-lt"/>
          <a:ea typeface="+mn-ea"/>
          <a:cs typeface="+mn-cs"/>
        </a:defRPr>
      </a:lvl5pPr>
      <a:lvl6pPr marL="11870197" indent="-1079114" algn="l" defTabSz="4316429" rtl="0" eaLnBrk="1" latinLnBrk="0" hangingPunct="1">
        <a:spcBef>
          <a:spcPct val="20000"/>
        </a:spcBef>
        <a:buFont typeface="Arial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6pPr>
      <a:lvl7pPr marL="14028421" indent="-1079114" algn="l" defTabSz="4316429" rtl="0" eaLnBrk="1" latinLnBrk="0" hangingPunct="1">
        <a:spcBef>
          <a:spcPct val="20000"/>
        </a:spcBef>
        <a:buFont typeface="Arial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7pPr>
      <a:lvl8pPr marL="16186640" indent="-1079114" algn="l" defTabSz="4316429" rtl="0" eaLnBrk="1" latinLnBrk="0" hangingPunct="1">
        <a:spcBef>
          <a:spcPct val="20000"/>
        </a:spcBef>
        <a:buFont typeface="Arial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8pPr>
      <a:lvl9pPr marL="18344860" indent="-1079114" algn="l" defTabSz="4316429" rtl="0" eaLnBrk="1" latinLnBrk="0" hangingPunct="1">
        <a:spcBef>
          <a:spcPct val="20000"/>
        </a:spcBef>
        <a:buFont typeface="Arial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4316429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1pPr>
      <a:lvl2pPr marL="2158215" algn="l" defTabSz="4316429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2pPr>
      <a:lvl3pPr marL="4316429" algn="l" defTabSz="4316429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3pPr>
      <a:lvl4pPr marL="6474658" algn="l" defTabSz="4316429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4pPr>
      <a:lvl5pPr marL="8632882" algn="l" defTabSz="4316429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5pPr>
      <a:lvl6pPr marL="10791097" algn="l" defTabSz="4316429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6pPr>
      <a:lvl7pPr marL="12949311" algn="l" defTabSz="4316429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7pPr>
      <a:lvl8pPr marL="15107526" algn="l" defTabSz="4316429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8pPr>
      <a:lvl9pPr marL="17265745" algn="l" defTabSz="4316429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3541746"/>
              </p:ext>
            </p:extLst>
          </p:nvPr>
        </p:nvGraphicFramePr>
        <p:xfrm>
          <a:off x="10983401" y="10072"/>
          <a:ext cx="20699924" cy="409468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9991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7007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19910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/>
                        <a:t>Фамилия:</a:t>
                      </a:r>
                    </a:p>
                  </a:txBody>
                  <a:tcPr marL="89406" marR="89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800" b="0" dirty="0"/>
                    </a:p>
                  </a:txBody>
                  <a:tcPr marL="89406" marR="89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19910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/>
                        <a:t>Имя:</a:t>
                      </a:r>
                    </a:p>
                  </a:txBody>
                  <a:tcPr marL="89406" marR="89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800" dirty="0"/>
                    </a:p>
                  </a:txBody>
                  <a:tcPr marL="89406" marR="89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19910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/>
                        <a:t>Отчество:</a:t>
                      </a:r>
                    </a:p>
                  </a:txBody>
                  <a:tcPr marL="89406" marR="89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800" dirty="0"/>
                    </a:p>
                  </a:txBody>
                  <a:tcPr marL="89406" marR="89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19910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/>
                        <a:t>Специальность:</a:t>
                      </a:r>
                    </a:p>
                  </a:txBody>
                  <a:tcPr marL="89406" marR="89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800" dirty="0"/>
                    </a:p>
                  </a:txBody>
                  <a:tcPr marL="89406" marR="89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15044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/>
                        <a:t>Учреждение:</a:t>
                      </a:r>
                    </a:p>
                  </a:txBody>
                  <a:tcPr marL="89406" marR="89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43164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800" dirty="0"/>
                    </a:p>
                  </a:txBody>
                  <a:tcPr marL="89406" marR="89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8" name="Заголовок 57">
            <a:extLst>
              <a:ext uri="{FF2B5EF4-FFF2-40B4-BE49-F238E27FC236}">
                <a16:creationId xmlns:a16="http://schemas.microsoft.com/office/drawing/2014/main" id="{C45DCB2B-0D79-5A49-B00B-A88B218FCC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78666" y="5583050"/>
            <a:ext cx="28514993" cy="328862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59" name="Текст 58">
            <a:extLst>
              <a:ext uri="{FF2B5EF4-FFF2-40B4-BE49-F238E27FC236}">
                <a16:creationId xmlns:a16="http://schemas.microsoft.com/office/drawing/2014/main" id="{23F01773-D554-8347-B95F-3D59FA3DCD5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0" name="Текст 59">
            <a:extLst>
              <a:ext uri="{FF2B5EF4-FFF2-40B4-BE49-F238E27FC236}">
                <a16:creationId xmlns:a16="http://schemas.microsoft.com/office/drawing/2014/main" id="{1CC1885D-D78B-FD40-A926-F58B20BD77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1" name="Объект 60">
            <a:extLst>
              <a:ext uri="{FF2B5EF4-FFF2-40B4-BE49-F238E27FC236}">
                <a16:creationId xmlns:a16="http://schemas.microsoft.com/office/drawing/2014/main" id="{FB720385-3D3B-3840-A3B5-29F99F6D14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1578667" y="14507770"/>
            <a:ext cx="28514993" cy="26249058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FB4B698E-6A05-B6C7-9AAA-B639100BD866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998" y="535188"/>
            <a:ext cx="9289032" cy="3065512"/>
          </a:xfrm>
        </p:spPr>
      </p:pic>
    </p:spTree>
    <p:extLst>
      <p:ext uri="{BB962C8B-B14F-4D97-AF65-F5344CB8AC3E}">
        <p14:creationId xmlns:p14="http://schemas.microsoft.com/office/powerpoint/2010/main" val="265743084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593</TotalTime>
  <Words>11</Words>
  <Application>Microsoft Macintosh PowerPoint</Application>
  <PresentationFormat>Произвольный</PresentationFormat>
  <Paragraphs>6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Arial</vt:lpstr>
      <vt:lpstr>Calibri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Антон</dc:creator>
  <cp:lastModifiedBy>Ирина Т.</cp:lastModifiedBy>
  <cp:revision>119</cp:revision>
  <dcterms:created xsi:type="dcterms:W3CDTF">2015-07-14T22:45:01Z</dcterms:created>
  <dcterms:modified xsi:type="dcterms:W3CDTF">2024-02-27T12:45:57Z</dcterms:modified>
</cp:coreProperties>
</file>